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6C648-0A7F-4C5C-B4CE-11601465F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2D572-4B1C-4A0D-9F3B-2FEEBFFD8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00581-61E9-4F94-BEE9-5DB50DAA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97A62-0A71-45E9-BC01-8F7E022F0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B3FFA-65D2-4CAB-B1ED-C5E85E10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939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A4343-3E12-4C3A-BB35-FA9C5625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7B06B-3B6E-4C1B-9946-17DA4040C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A7DCE-B7D7-42BE-9AEC-1E202972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3F306-2C4A-40BE-A84C-7A05080EF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4E5FD-7360-4B9C-BE9E-15E393C7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696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68848-FF99-49CD-AE46-AE3C72BD08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A54705-F601-4219-B620-8DD6C435C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8E740-7692-4963-A8DE-22E52A0CC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C51EC-9F2E-479D-A6EC-93C8F00B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E9D29-9B1F-4C82-BAFE-0D407297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8525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97B6-D78D-48C6-9A88-A947E4BFA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BE06D-CEE6-4A25-A565-7F8EA0E1F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A110-765A-4477-B77F-C22B412DD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13CB7-FA69-40D6-B9B0-4E15E1EB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B17FC-AB71-40CB-9F40-242A1873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737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88F1-DDFA-4B64-A59A-DAE29A27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5F98F-A87C-467D-A9FA-A6900C676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F0696-2727-4EFB-96F2-EC201B17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D5CBC-09F7-4268-A006-E188E860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5234A-82B2-401B-A639-857C35D8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738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E67C-3AFE-4EB6-B35B-76284910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1FCB1-BD81-4F3F-8C8B-2B85B32E0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48218-352D-4560-B8D7-5F73C396B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90E7F-62D9-4B7E-A0BE-2DB82DE56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FB95C-11D9-4D6F-AAB1-3C62109FB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00AFE-B0D8-44EC-98BD-AC107221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4186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20D4F-72D2-4511-A2A6-65B4DF28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2684E-7705-44E5-ADBD-14616DDA8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1CEC-0A57-4316-8226-4E55EF193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F56B1-74F6-4847-A5C5-C3B85EA92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087E6B-5D4F-48A0-92C7-48AEF490B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1B8B0E-647B-4170-83C3-56D73F58F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C92A7D-F395-40B9-8A94-D751ACFE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B7EA9-DAB1-4120-9B5D-1D0E605C6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699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B643-2753-424B-9450-A3C2EB1D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790B6-C404-4366-A640-13182672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A32C7-79A5-49D2-A758-C43B5B5CB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ED476-D548-450E-BCC4-2D969C67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280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8D60DF-B341-4F2F-8FB5-6FF813C4C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BE7F2-8CCC-4760-9D88-0370430B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A6D9E-66B6-492A-9375-F8BDBB0A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613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62AF9-8D55-49A3-9923-C44AB804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29319-ECC2-43F7-80D0-0BDDAD16F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FCE6B-160C-44CB-8740-04F8F55A7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04F3B-CF9E-45FA-85B9-FB15A996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A9EA2-2F98-47D5-809D-7CE04BAE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9CFE-E244-4DAE-B15C-61F58990B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031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67BB2-412B-4970-BF0B-685AFBEDE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41A5C-3E72-4036-A8E5-713FA567D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2A250-2994-4BD5-90DD-5990D81EF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2026D-B601-420F-9393-ACF92B34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7EECE-094E-4D5F-A0FD-62D2B3D4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E92DF-1519-46FD-BB31-B71956A0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733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13AE0E-8FE5-47D9-9CEA-02F2021F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50325-E64A-415D-AB03-D1C06AF75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370C0-C924-496E-8D6B-65ECAC7F3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26158-5C8B-4A2E-9EBB-5D7525542010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0D2FF-5A8B-42CE-9CAD-0B294F1B0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EBE9B-4979-4062-A1B9-80B546C7A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87E1F-F257-43FF-B707-1929F557F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655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590170-62B5-461C-AA4E-1A7490FA9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34"/>
          <a:stretch/>
        </p:blipFill>
        <p:spPr>
          <a:xfrm>
            <a:off x="0" y="-34787"/>
            <a:ext cx="12192000" cy="6927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CAEE51-0241-45DC-BBBE-BA53DBFB7372}"/>
              </a:ext>
            </a:extLst>
          </p:cNvPr>
          <p:cNvSpPr txBox="1"/>
          <p:nvPr/>
        </p:nvSpPr>
        <p:spPr>
          <a:xfrm>
            <a:off x="2085560" y="119270"/>
            <a:ext cx="7325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BAPUJI EDUCATION ASSOCIATION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DENTAL SCIENCES DAVANGERE</a:t>
            </a:r>
            <a:endParaRPr lang="en-I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E47D8-AA09-4DFF-BA01-D190581A06A4}"/>
              </a:ext>
            </a:extLst>
          </p:cNvPr>
          <p:cNvSpPr txBox="1"/>
          <p:nvPr/>
        </p:nvSpPr>
        <p:spPr>
          <a:xfrm>
            <a:off x="407504" y="4711148"/>
            <a:ext cx="291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Venue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Mayakonda</a:t>
            </a: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0AE2C-68C3-45EB-8DF2-644E7BC48B32}"/>
              </a:ext>
            </a:extLst>
          </p:cNvPr>
          <p:cNvSpPr txBox="1"/>
          <p:nvPr/>
        </p:nvSpPr>
        <p:spPr>
          <a:xfrm>
            <a:off x="9034668" y="4368753"/>
            <a:ext cx="2544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Date: 07-11-2025</a:t>
            </a: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89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CDA6F-DC7A-46F7-B383-830065249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724" y="529259"/>
            <a:ext cx="4118112" cy="3088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2D1846-6543-4481-96FA-EB1610D3A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07" y="529260"/>
            <a:ext cx="4118112" cy="3088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A6E5CE-1C0A-403E-95CB-ED0BA4F27665}"/>
              </a:ext>
            </a:extLst>
          </p:cNvPr>
          <p:cNvSpPr txBox="1"/>
          <p:nvPr/>
        </p:nvSpPr>
        <p:spPr>
          <a:xfrm>
            <a:off x="798443" y="4072557"/>
            <a:ext cx="10595113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celebrating National Toothbrush Day, the Department of Public Health Dentistry hosted an event dedicated to promoting oral health and hygiene in Karnataka Public School,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Mayakonda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07-06-2025. As a part of this program, toothpaste and toothbrushes were distributed to the students, ensuring that everyone had access to essential dental care tools. Head of the department Dr Prashant G M, post graduate students and interns were also involved in the program.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347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338B47-DA57-4E32-AACD-BFEB64C04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670" y="679031"/>
            <a:ext cx="4535555" cy="3401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1DDAD-7EC7-476B-85FA-91A39F9CF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7065" r="12318"/>
          <a:stretch/>
        </p:blipFill>
        <p:spPr>
          <a:xfrm>
            <a:off x="1288775" y="653498"/>
            <a:ext cx="4343399" cy="3452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B5EF1C-C5BD-4405-81EA-1A2808DFD6C0}"/>
              </a:ext>
            </a:extLst>
          </p:cNvPr>
          <p:cNvSpPr txBox="1"/>
          <p:nvPr/>
        </p:nvSpPr>
        <p:spPr>
          <a:xfrm>
            <a:off x="1442830" y="4562061"/>
            <a:ext cx="9531626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program also involved a comprehensive demonstration of proper oral hygiene practices, including effective brushing and flossing techniques, aimed at educating students on maintaining healthy teeth and gums.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34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F5BC50-B672-4E88-B9CE-A054640EC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88" y="884582"/>
            <a:ext cx="4585251" cy="3438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406EB-430E-48C8-8F27-CEBA1EB0E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32" y="785192"/>
            <a:ext cx="4585251" cy="3438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5CC70B-5693-4B34-B3D0-0B5136A77CC1}"/>
              </a:ext>
            </a:extLst>
          </p:cNvPr>
          <p:cNvSpPr txBox="1"/>
          <p:nvPr/>
        </p:nvSpPr>
        <p:spPr>
          <a:xfrm>
            <a:off x="1325217" y="4783737"/>
            <a:ext cx="9541566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this program, Department of Public Health Dentistry, reaffirmed its commitment to fostering community awareness about the importance of oral health and encouraging lifelong habits that contribute to overall well-being.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19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158</Words>
  <Application>Microsoft Office PowerPoint</Application>
  <PresentationFormat>Widescreen</PresentationFormat>
  <Paragraphs>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6</cp:revision>
  <dcterms:created xsi:type="dcterms:W3CDTF">2025-11-09T09:59:53Z</dcterms:created>
  <dcterms:modified xsi:type="dcterms:W3CDTF">2025-11-09T11:35:42Z</dcterms:modified>
</cp:coreProperties>
</file>